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52A31-E58B-41B7-B655-87FEBC3EF4DD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BDF0F-8B12-4BCA-96F7-F49AED454B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DF0F-8B12-4BCA-96F7-F49AED454B1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DF0F-8B12-4BCA-96F7-F49AED454B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DF0F-8B12-4BCA-96F7-F49AED454B1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DF0F-8B12-4BCA-96F7-F49AED454B1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Ульянов Андрей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140968"/>
            <a:ext cx="7416824" cy="1656184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«Ученик недели»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ноября – 18 ноября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Интересные факты об Андрее</a:t>
            </a:r>
            <a:endParaRPr lang="ru-RU" sz="4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рождения 20 марта 1997 г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Учится в  9 классе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Андрей ходит заниматься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тренажерный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зал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Очень любит компьютерные игры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 (x86)\Microsoft Office\MEDIA\CAGCAT10\j0285750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08920"/>
            <a:ext cx="3672408" cy="252028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Достижения Андрея на этой неделе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Андрей получил две «5» по английскому языку.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Андрей победитель конкурса «Любителей кроссворда»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Он принимал активное участие в жизни класса</a:t>
            </a:r>
          </a:p>
        </p:txBody>
      </p:sp>
      <p:pic>
        <p:nvPicPr>
          <p:cNvPr id="5" name="Содержимое 4" descr="Koal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60848"/>
            <a:ext cx="4038600" cy="3316808"/>
          </a:xfrm>
        </p:spPr>
      </p:pic>
    </p:spTree>
  </p:cSld>
  <p:clrMapOvr>
    <a:masterClrMapping/>
  </p:clrMapOvr>
  <p:transition spd="slow" advClick="0" advTm="2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Поздравляем Андрея с присвоением звания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Ученик недели!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Желаем дальнейших успехов!</a:t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2000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69</Words>
  <Application>Microsoft Office PowerPoint</Application>
  <PresentationFormat>Экран (4:3)</PresentationFormat>
  <Paragraphs>17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Ульянов Андрей </vt:lpstr>
      <vt:lpstr> Интересные факты об Андрее</vt:lpstr>
      <vt:lpstr>Достижения Андрея на этой неделе</vt:lpstr>
      <vt:lpstr>Поздравляем Андрея с присвоением звания Ученик недели!  Желаем дальнейших успехов!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Ульянов Андрей </dc:title>
  <dc:creator>Алла</dc:creator>
  <cp:lastModifiedBy>Алла</cp:lastModifiedBy>
  <cp:revision>9</cp:revision>
  <dcterms:created xsi:type="dcterms:W3CDTF">2011-11-16T10:31:46Z</dcterms:created>
  <dcterms:modified xsi:type="dcterms:W3CDTF">2011-12-18T09:59:55Z</dcterms:modified>
</cp:coreProperties>
</file>